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799804" y="3732781"/>
            <a:ext cx="9144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661580" y="2864014"/>
            <a:ext cx="5023092" cy="636094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4663168" y="1534535"/>
            <a:ext cx="5023092" cy="1233864"/>
          </a:xfrm>
        </p:spPr>
        <p:txBody>
          <a:bodyPr lIns="0" tIns="46800" rIns="90000" bIns="46800" anchor="b">
            <a:norm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81" name="文本占位符 13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663167" y="4026414"/>
            <a:ext cx="1790795" cy="433771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82" name="文本占位符 13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4663167" y="4566989"/>
            <a:ext cx="1790795" cy="433771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669000" y="898720"/>
            <a:ext cx="1085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984969" y="2306933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986085" y="328734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077778" y="2618246"/>
            <a:ext cx="4448993" cy="1621509"/>
          </a:xfrm>
        </p:spPr>
        <p:txBody>
          <a:bodyPr l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8" Type="http://schemas.openxmlformats.org/officeDocument/2006/relationships/theme" Target="../theme/theme2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0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图片15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4280" y="1853565"/>
            <a:ext cx="3728720" cy="2796540"/>
          </a:xfrm>
          <a:prstGeom prst="rect">
            <a:avLst/>
          </a:prstGeom>
        </p:spPr>
      </p:pic>
      <p:pic>
        <p:nvPicPr>
          <p:cNvPr id="6" name="图片 5" descr="图片1_副本"/>
          <p:cNvPicPr>
            <a:picLocks noChangeAspect="1"/>
          </p:cNvPicPr>
          <p:nvPr/>
        </p:nvPicPr>
        <p:blipFill>
          <a:blip r:embed="rId2"/>
          <a:srcRect l="8822" r="6124" b="12764"/>
          <a:stretch>
            <a:fillRect/>
          </a:stretch>
        </p:blipFill>
        <p:spPr>
          <a:xfrm>
            <a:off x="1187450" y="1853565"/>
            <a:ext cx="3633470" cy="2795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卡簧机，入轴承机                                                             </a:t>
            </a:r>
            <a:r>
              <a:rPr lang="zh-CN" altLang="en-US" sz="1600" b="0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维凯智能，只出精品！</a:t>
            </a:r>
            <a:endParaRPr lang="zh-CN" altLang="en-US" sz="1600" b="0" i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4746625"/>
          </a:xfrm>
        </p:spPr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8982075" y="3601720"/>
            <a:ext cx="2445385" cy="1383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入轴承机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设备特点：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   能：</a:t>
            </a:r>
            <a:r>
              <a:rPr lang="en-US" altLang="zh-CN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自动入轴承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，自动出料；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    率：</a:t>
            </a:r>
            <a:r>
              <a:rPr lang="zh-CN" altLang="en-US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</a:t>
            </a:r>
            <a:r>
              <a:rPr lang="en-US" altLang="zh-CN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S/件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兼容性：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同轴径，轴长短可兼容；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   寸：约</a:t>
            </a:r>
            <a:r>
              <a:rPr lang="en-US" altLang="zh-CN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</a:t>
            </a:r>
            <a:r>
              <a:rPr lang="zh-CN" altLang="en-US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lang="en-US" altLang="zh-CN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solidFill>
                <a:schemeClr val="tx1"/>
              </a:solidFill>
            </a:endParaRPr>
          </a:p>
          <a:p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3540125" y="4881880"/>
            <a:ext cx="1280795" cy="648970"/>
          </a:xfrm>
          <a:prstGeom prst="borderCallout1">
            <a:avLst>
              <a:gd name="adj1" fmla="val -3033"/>
              <a:gd name="adj2" fmla="val 49826"/>
              <a:gd name="adj3" fmla="val -133953"/>
              <a:gd name="adj4" fmla="val -2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>
                <a:latin typeface="+mj-ea"/>
                <a:ea typeface="+mj-ea"/>
              </a:rPr>
              <a:t>打卡簧位，一次两个卡簧，长短可调</a:t>
            </a:r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7355205" y="4881880"/>
            <a:ext cx="1280795" cy="648970"/>
          </a:xfrm>
          <a:prstGeom prst="borderCallout1">
            <a:avLst>
              <a:gd name="adj1" fmla="val 1467"/>
              <a:gd name="adj2" fmla="val 50570"/>
              <a:gd name="adj3" fmla="val -246575"/>
              <a:gd name="adj4" fmla="val -83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入轴承位，轴长短可兼容；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5184140" y="4881880"/>
            <a:ext cx="1280795" cy="648970"/>
          </a:xfrm>
          <a:prstGeom prst="borderCallout1">
            <a:avLst>
              <a:gd name="adj1" fmla="val 1467"/>
              <a:gd name="adj2" fmla="val 51313"/>
              <a:gd name="adj3" fmla="val -223483"/>
              <a:gd name="adj4" fmla="val 1182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振动盘出料，一次两只，操作简便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1187450" y="4881880"/>
            <a:ext cx="1280795" cy="648970"/>
          </a:xfrm>
          <a:prstGeom prst="borderCallout1">
            <a:avLst>
              <a:gd name="adj1" fmla="val -4207"/>
              <a:gd name="adj2" fmla="val 48438"/>
              <a:gd name="adj3" fmla="val -313013"/>
              <a:gd name="adj4" fmla="val 420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卡簧重力压块，一次储存数百卡簧，简单实用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925" y="5843270"/>
            <a:ext cx="1085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i="1"/>
              <a:t>联系人：许先生</a:t>
            </a:r>
            <a:r>
              <a:rPr lang="en-US" altLang="zh-CN" b="1" i="1"/>
              <a:t>18825990919</a:t>
            </a:r>
            <a:r>
              <a:rPr lang="en-US" altLang="zh-CN"/>
              <a:t> </a:t>
            </a:r>
            <a:r>
              <a:rPr lang="zh-CN" altLang="en-US"/>
              <a:t>   公司：江门市维凯智能装备有限公司     地址：江门市江海区金辉路</a:t>
            </a:r>
            <a:r>
              <a:rPr lang="en-US" altLang="zh-CN"/>
              <a:t>15</a:t>
            </a:r>
            <a:r>
              <a:rPr lang="zh-CN" altLang="en-US"/>
              <a:t>号。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82075" y="1791970"/>
            <a:ext cx="2445385" cy="1568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卡簧机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设备特点：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   能：</a:t>
            </a:r>
            <a:r>
              <a:rPr lang="en-US" altLang="zh-CN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自动打卡簧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，简单方便，高效轻巧，自；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    率：</a:t>
            </a:r>
            <a:r>
              <a:rPr lang="zh-CN" altLang="en-US" sz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2.3-3S/件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兼容性：同轴径，轴长短可兼容；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   寸：约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300*300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solidFill>
                <a:schemeClr val="tx1"/>
              </a:solidFill>
            </a:endParaRPr>
          </a:p>
          <a:p>
            <a:endParaRPr lang="zh-CN" altLang="en-US" sz="12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  <p:tag name="KSO_WM_SLIDE_BACKGROUND_SUBSTITUTE_COLOR" val="1592190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0"/>
  <p:tag name="KSO_WM_UNIT_COLOR_SCHEME_PARENT_PAGE" val="2_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5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  <p:tag name="KSO_WM_SLIDE_BACKGROUND_SUBSTITUTE_COLOR" val="1592190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32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1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6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1"/>
  <p:tag name="KSO_WM_UNIT_COLOR_SCHEME_PARENT_PAGE" val="2_1"/>
</p:tagLst>
</file>

<file path=ppt/tags/tag50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57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02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63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68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"/>
  <p:tag name="KSO_WM_UNIT_COLOR_SCHEME_PARENT_PAGE" val="2_1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8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73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1"/>
  <p:tag name="KSO_WM_SLIDE_BACKGROUND_SUBSTITUTE_COLOR" val="15921906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0790"/>
  <p:tag name="KSO_WM_UNIT_COLOR_SCHEME_SHAPE_ID" val="2"/>
  <p:tag name="KSO_WM_UNIT_COLOR_SCHEME_PARENT_PAGE" val="1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0790"/>
  <p:tag name="KSO_WM_UNIT_COLOR_SCHEME_SHAPE_ID" val="3"/>
  <p:tag name="KSO_WM_UNIT_COLOR_SCHEME_PARENT_PAGE" val="1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0790"/>
  <p:tag name="KSO_WM_TEMPLATE_THUMBS_INDEX" val="1、2、3、4、15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82"/>
  <p:tag name="KSO_WM_UNIT_COLOR_SCHEME_PARENT_PAGE" val="2_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9079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129F77"/>
      </a:dk2>
      <a:lt2>
        <a:srgbClr val="F0F0F0"/>
      </a:lt2>
      <a:accent1>
        <a:srgbClr val="129F77"/>
      </a:accent1>
      <a:accent2>
        <a:srgbClr val="28C995"/>
      </a:accent2>
      <a:accent3>
        <a:srgbClr val="4472C4"/>
      </a:accent3>
      <a:accent4>
        <a:srgbClr val="0CCBC6"/>
      </a:accent4>
      <a:accent5>
        <a:srgbClr val="129F77"/>
      </a:accent5>
      <a:accent6>
        <a:srgbClr val="28C995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WPS 演示</Application>
  <PresentationFormat>宽屏</PresentationFormat>
  <Paragraphs>30</Paragraphs>
  <Slides>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幼圆</vt:lpstr>
      <vt:lpstr>黑体</vt:lpstr>
      <vt:lpstr>Arial Unicode MS</vt:lpstr>
      <vt:lpstr>等线</vt:lpstr>
      <vt:lpstr>Office 主题​​</vt:lpstr>
      <vt:lpstr>2_Office 主题​​</vt:lpstr>
      <vt:lpstr>主副定子压入机                                                               维凯智能，只出精品！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许明善-维凯智能装备</cp:lastModifiedBy>
  <cp:revision>395</cp:revision>
  <dcterms:created xsi:type="dcterms:W3CDTF">2017-08-03T09:01:00Z</dcterms:created>
  <dcterms:modified xsi:type="dcterms:W3CDTF">2019-04-07T06:49:09Z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